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94660"/>
  </p:normalViewPr>
  <p:slideViewPr>
    <p:cSldViewPr snapToGrid="0">
      <p:cViewPr varScale="1">
        <p:scale>
          <a:sx n="94" d="100"/>
          <a:sy n="94" d="100"/>
        </p:scale>
        <p:origin x="70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C57D-1E61-4711-9C4D-66547F0ADF9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97E-664A-43C8-8E9E-7473D994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4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C57D-1E61-4711-9C4D-66547F0ADF9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97E-664A-43C8-8E9E-7473D994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3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C57D-1E61-4711-9C4D-66547F0ADF9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97E-664A-43C8-8E9E-7473D994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C57D-1E61-4711-9C4D-66547F0ADF9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97E-664A-43C8-8E9E-7473D994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0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C57D-1E61-4711-9C4D-66547F0ADF9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97E-664A-43C8-8E9E-7473D994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8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C57D-1E61-4711-9C4D-66547F0ADF9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97E-664A-43C8-8E9E-7473D994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0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C57D-1E61-4711-9C4D-66547F0ADF9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97E-664A-43C8-8E9E-7473D994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7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C57D-1E61-4711-9C4D-66547F0ADF9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97E-664A-43C8-8E9E-7473D994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C57D-1E61-4711-9C4D-66547F0ADF9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97E-664A-43C8-8E9E-7473D994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0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C57D-1E61-4711-9C4D-66547F0ADF9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97E-664A-43C8-8E9E-7473D994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C57D-1E61-4711-9C4D-66547F0ADF9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A697E-664A-43C8-8E9E-7473D994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5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6C57D-1E61-4711-9C4D-66547F0ADF9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DA697E-664A-43C8-8E9E-7473D9946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purple background with white text&#10;&#10;AI-generated content may be incorrect.">
            <a:extLst>
              <a:ext uri="{FF2B5EF4-FFF2-40B4-BE49-F238E27FC236}">
                <a16:creationId xmlns:a16="http://schemas.microsoft.com/office/drawing/2014/main" id="{A123D786-66C1-2DEB-CAED-11D5849B4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7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music with notes and words&#10;&#10;AI-generated content may be incorrect.">
            <a:extLst>
              <a:ext uri="{FF2B5EF4-FFF2-40B4-BE49-F238E27FC236}">
                <a16:creationId xmlns:a16="http://schemas.microsoft.com/office/drawing/2014/main" id="{D262A90E-DD95-AB9F-8F2D-1E70A992B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2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notes&#10;&#10;AI-generated content may be incorrect.">
            <a:extLst>
              <a:ext uri="{FF2B5EF4-FFF2-40B4-BE49-F238E27FC236}">
                <a16:creationId xmlns:a16="http://schemas.microsoft.com/office/drawing/2014/main" id="{48899D16-6989-91A9-5738-1B72CFB9F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6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music with notes&#10;&#10;AI-generated content may be incorrect.">
            <a:extLst>
              <a:ext uri="{FF2B5EF4-FFF2-40B4-BE49-F238E27FC236}">
                <a16:creationId xmlns:a16="http://schemas.microsoft.com/office/drawing/2014/main" id="{DEB929BA-0578-A777-7999-5C4D8A172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7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and white text&#10;&#10;AI-generated content may be incorrect.">
            <a:extLst>
              <a:ext uri="{FF2B5EF4-FFF2-40B4-BE49-F238E27FC236}">
                <a16:creationId xmlns:a16="http://schemas.microsoft.com/office/drawing/2014/main" id="{0C9B5776-CC83-D57E-8C9D-22EB5A0B9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42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heet music with black text&#10;&#10;AI-generated content may be incorrect.">
            <a:extLst>
              <a:ext uri="{FF2B5EF4-FFF2-40B4-BE49-F238E27FC236}">
                <a16:creationId xmlns:a16="http://schemas.microsoft.com/office/drawing/2014/main" id="{6D3C33FD-84DD-EC7B-27E0-E8766F915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5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music with notes and words&#10;&#10;AI-generated content may be incorrect.">
            <a:extLst>
              <a:ext uri="{FF2B5EF4-FFF2-40B4-BE49-F238E27FC236}">
                <a16:creationId xmlns:a16="http://schemas.microsoft.com/office/drawing/2014/main" id="{136F8E28-D78D-96A4-645C-BA3DE8174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3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and white text&#10;&#10;AI-generated content may be incorrect.">
            <a:extLst>
              <a:ext uri="{FF2B5EF4-FFF2-40B4-BE49-F238E27FC236}">
                <a16:creationId xmlns:a16="http://schemas.microsoft.com/office/drawing/2014/main" id="{07482E5F-07D5-5A9E-758C-526511003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8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music with notes and words&#10;&#10;AI-generated content may be incorrect.">
            <a:extLst>
              <a:ext uri="{FF2B5EF4-FFF2-40B4-BE49-F238E27FC236}">
                <a16:creationId xmlns:a16="http://schemas.microsoft.com/office/drawing/2014/main" id="{9AA2CCE6-208C-E66F-791B-5CDD940DB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3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music with notes and words&#10;&#10;AI-generated content may be incorrect.">
            <a:extLst>
              <a:ext uri="{FF2B5EF4-FFF2-40B4-BE49-F238E27FC236}">
                <a16:creationId xmlns:a16="http://schemas.microsoft.com/office/drawing/2014/main" id="{00417B7F-ED7B-4504-6132-071052751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3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of music with black and white text&#10;&#10;AI-generated content may be incorrect.">
            <a:extLst>
              <a:ext uri="{FF2B5EF4-FFF2-40B4-BE49-F238E27FC236}">
                <a16:creationId xmlns:a16="http://schemas.microsoft.com/office/drawing/2014/main" id="{563355ED-76BF-DF1B-7CB3-1F2172DDF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9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Wynell McC</dc:creator>
  <cp:lastModifiedBy>Wynell McC</cp:lastModifiedBy>
  <cp:revision>1</cp:revision>
  <dcterms:created xsi:type="dcterms:W3CDTF">2025-12-05T19:47:05Z</dcterms:created>
  <dcterms:modified xsi:type="dcterms:W3CDTF">2025-12-05T19:51:23Z</dcterms:modified>
</cp:coreProperties>
</file>