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0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1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A11E9EBB-6056-CC74-893D-0B0217130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F36951F3-9E5F-DD39-0731-A2FFEC59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0F2B984-832B-0EA9-A8D5-6A9D173CF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CD8578CB-9F29-1927-E790-D0C95B7D8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0C9093E-3B0E-F1E0-57DF-6FDD6C1AD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6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EE2AB33-51CC-F943-A5FA-05B9CE674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CB5B960-5855-0B91-310F-FB73AD56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DB71BB8-AFB6-EC40-5EE5-FB417F1B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7BD7B2D-F9CF-7714-5A75-36413EA6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3" y="6315075"/>
            <a:ext cx="8933793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54BFA-CA45-A408-762A-4167AC54FC1F}"/>
              </a:ext>
            </a:extLst>
          </p:cNvPr>
          <p:cNvSpPr txBox="1"/>
          <p:nvPr/>
        </p:nvSpPr>
        <p:spPr>
          <a:xfrm>
            <a:off x="10668001" y="64886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254172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F30BADB-FA65-D779-67EB-DC686582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" y="6400800"/>
            <a:ext cx="8933793" cy="457200"/>
          </a:xfrm>
          <a:prstGeom prst="rect">
            <a:avLst/>
          </a:prstGeom>
        </p:spPr>
      </p:pic>
      <p:pic>
        <p:nvPicPr>
          <p:cNvPr id="3" name="Picture 2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A54934C-CF08-02FE-12C3-BF9F52743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FFE0E064-5C49-F6C8-20A6-10605921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93FD22A-47CF-900D-2846-C2AD1370D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3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50F8F095-0350-C1A4-0862-B5E2C08C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2DD215BF-0126-A6C3-8BA3-6E48DEE20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6400800"/>
            <a:ext cx="898416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39518A6-912E-BEAD-FF1F-EE46367AD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4F2BCE9-1068-58AE-1828-0F612861D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" y="6400800"/>
            <a:ext cx="8933793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9AB68-AFF8-EFFF-ECEE-4AAD99E4CD65}"/>
              </a:ext>
            </a:extLst>
          </p:cNvPr>
          <p:cNvSpPr txBox="1"/>
          <p:nvPr/>
        </p:nvSpPr>
        <p:spPr>
          <a:xfrm>
            <a:off x="10483686" y="6444734"/>
            <a:ext cx="170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427580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03B88C2-838C-C8E6-4AD0-C2377AC02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45F6ADE-8166-FAC9-A8AD-9D4B3EBBE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B5C7F742-C8FE-58A8-B79E-7C643A12E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CD89C53-34A6-A424-0B59-9E227E96F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3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D3C8E9B3-5932-3EFA-53C1-61A838C7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50C00F7-9C37-B9B9-D3C3-330C856D7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4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D1261007-90A5-C8F0-C818-D96127F39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12192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158CEF5-AEB6-8795-75D4-C42309D9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8" y="6359680"/>
            <a:ext cx="8933793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2AD766-B1BF-4257-9A6D-5B229F76F847}"/>
              </a:ext>
            </a:extLst>
          </p:cNvPr>
          <p:cNvSpPr txBox="1"/>
          <p:nvPr/>
        </p:nvSpPr>
        <p:spPr>
          <a:xfrm>
            <a:off x="10457792" y="6447548"/>
            <a:ext cx="1595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9956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11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Wynell McC</dc:creator>
  <cp:lastModifiedBy>Wynell McC</cp:lastModifiedBy>
  <cp:revision>3</cp:revision>
  <dcterms:created xsi:type="dcterms:W3CDTF">2023-11-28T14:05:34Z</dcterms:created>
  <dcterms:modified xsi:type="dcterms:W3CDTF">2023-11-28T14:21:46Z</dcterms:modified>
</cp:coreProperties>
</file>