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0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5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6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3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3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2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7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7DB93-D33A-48D3-815F-B522DBBD69E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D154-20B4-483D-A147-6296AD4D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1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A11E9EBB-6056-CC74-893D-0B0217130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music with black and white text&#10;&#10;Description automatically generated">
            <a:extLst>
              <a:ext uri="{FF2B5EF4-FFF2-40B4-BE49-F238E27FC236}">
                <a16:creationId xmlns:a16="http://schemas.microsoft.com/office/drawing/2014/main" id="{F36951F3-9E5F-DD39-0731-A2FFEC591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00F2B984-832B-0EA9-A8D5-6A9D173CF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2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CD8578CB-9F29-1927-E790-D0C95B7D8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E0C9093E-3B0E-F1E0-57DF-6FDD6C1AD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1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3EE2AB33-51CC-F943-A5FA-05B9CE674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CB5B960-5855-0B91-310F-FB73AD566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3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3DB71BB8-AFB6-EC40-5EE5-FB417F1B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7BD7B2D-F9CF-7714-5A75-36413EA65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54BFA-CA45-A408-762A-4167AC54FC1F}"/>
              </a:ext>
            </a:extLst>
          </p:cNvPr>
          <p:cNvSpPr txBox="1"/>
          <p:nvPr/>
        </p:nvSpPr>
        <p:spPr>
          <a:xfrm>
            <a:off x="7483366" y="644473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Song</a:t>
            </a:r>
          </a:p>
        </p:txBody>
      </p:sp>
    </p:spTree>
    <p:extLst>
      <p:ext uri="{BB962C8B-B14F-4D97-AF65-F5344CB8AC3E}">
        <p14:creationId xmlns:p14="http://schemas.microsoft.com/office/powerpoint/2010/main" val="254172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F30BADB-FA65-D779-67EB-DC6865828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  <p:pic>
        <p:nvPicPr>
          <p:cNvPr id="3" name="Picture 2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2A54934C-CF08-02FE-12C3-BF9F52743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FFE0E064-5C49-F6C8-20A6-10605921C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A93FD22A-47CF-900D-2846-C2AD1370D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5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50F8F095-0350-C1A4-0862-B5E2C08C0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2DD215BF-0126-A6C3-8BA3-6E48DEE20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3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339518A6-912E-BEAD-FF1F-EE46367AD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4F2BCE9-1068-58AE-1828-0F612861D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9AB68-AFF8-EFFF-ECEE-4AAD99E4CD65}"/>
              </a:ext>
            </a:extLst>
          </p:cNvPr>
          <p:cNvSpPr txBox="1"/>
          <p:nvPr/>
        </p:nvSpPr>
        <p:spPr>
          <a:xfrm>
            <a:off x="7435686" y="6444734"/>
            <a:ext cx="1708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End of Verse 1</a:t>
            </a:r>
          </a:p>
        </p:txBody>
      </p:sp>
    </p:spTree>
    <p:extLst>
      <p:ext uri="{BB962C8B-B14F-4D97-AF65-F5344CB8AC3E}">
        <p14:creationId xmlns:p14="http://schemas.microsoft.com/office/powerpoint/2010/main" val="427580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203B88C2-838C-C8E6-4AD0-C2377AC02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545F6ADE-8166-FAC9-A8AD-9D4B3EBBE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9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B5C7F742-C8FE-58A8-B79E-7C643A12E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ACD89C53-34A6-A424-0B59-9E227E96F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2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D3C8E9B3-5932-3EFA-53C1-61A838C76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150C00F7-9C37-B9B9-D3C3-330C856D7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8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D1261007-90A5-C8F0-C818-D96127F39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9144000" cy="6515099"/>
          </a:xfrm>
          <a:prstGeom prst="rect">
            <a:avLst/>
          </a:prstGeom>
        </p:spPr>
      </p:pic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158CEF5-AEB6-8795-75D4-C42309D9F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6400800"/>
            <a:ext cx="8933793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2AD766-B1BF-4257-9A6D-5B229F76F847}"/>
              </a:ext>
            </a:extLst>
          </p:cNvPr>
          <p:cNvSpPr txBox="1"/>
          <p:nvPr/>
        </p:nvSpPr>
        <p:spPr>
          <a:xfrm>
            <a:off x="7548239" y="6402943"/>
            <a:ext cx="1595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End of Verse 2</a:t>
            </a:r>
          </a:p>
        </p:txBody>
      </p:sp>
    </p:spTree>
    <p:extLst>
      <p:ext uri="{BB962C8B-B14F-4D97-AF65-F5344CB8AC3E}">
        <p14:creationId xmlns:p14="http://schemas.microsoft.com/office/powerpoint/2010/main" val="19956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</TotalTime>
  <Words>11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Wynell McC</dc:creator>
  <cp:lastModifiedBy>Wynell McC</cp:lastModifiedBy>
  <cp:revision>2</cp:revision>
  <dcterms:created xsi:type="dcterms:W3CDTF">2023-11-28T14:05:34Z</dcterms:created>
  <dcterms:modified xsi:type="dcterms:W3CDTF">2023-11-28T14:17:41Z</dcterms:modified>
</cp:coreProperties>
</file>