
<file path=[Content_Types].xml><?xml version="1.0" encoding="utf-8"?>
<Types xmlns="http://schemas.openxmlformats.org/package/2006/content-types">
  <Default Extension="bin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79" d="100"/>
          <a:sy n="79" d="100"/>
        </p:scale>
        <p:origin x="48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8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F674F-5FF1-4C50-AE02-5B1470F93F7E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21428 - WHEN I GO HOME - Title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21428 - WHEN I GO HOME - 3.1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21428 - WHEN I GO HOME - 3.2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21428 - WHEN I GO HOME - 3.3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21428 - WHEN I GO HOME - 3.4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Song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21428 - WHEN I GO HOME - 1.1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21428 - WHEN I GO HOME - 1.2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21428 - WHEN I GO HOME - 1.3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21428 - WHEN I GO HOME - 1.4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1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21428 - WHEN I GO HOME - 2.1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21428 - WHEN I GO HOME - 2.2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21428 - WHEN I GO HOME - 2.3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/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21428 - WHEN I GO HOME - 2.4</a:t>
            </a:r>
          </a:p>
        </p:txBody>
      </p:sp>
      <p:pic>
        <p:nvPicPr>
          <p:cNvPr id="5" name="HymnSlide" descr="HymnSlide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HymnText"/>
          <p:cNvSpPr txBox="1"/>
          <p:nvPr/>
        </p:nvSpPr>
        <p:spPr>
          <a:xfrm>
            <a:off x="152400" y="48006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End of Verse 2</a:t>
            </a:r>
          </a:p>
        </p:txBody>
      </p:sp>
      <p:sp>
        <p:nvSpPr>
          <p:cNvPr id="6" name="HymnText">
            <a:extLst>
              <a:ext uri="{FF2B5EF4-FFF2-40B4-BE49-F238E27FC236}">
                <a16:creationId xmlns:a16="http://schemas.microsoft.com/office/drawing/2014/main" id="{2635A587-2EF5-414F-80B5-71171EF587EA}"/>
              </a:ext>
            </a:extLst>
          </p:cNvPr>
          <p:cNvSpPr txBox="1"/>
          <p:nvPr/>
        </p:nvSpPr>
        <p:spPr>
          <a:xfrm>
            <a:off x="0" y="190482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/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128</Words>
  <Application>Microsoft Office PowerPoint</Application>
  <PresentationFormat>On-screen Show (16:9)</PresentationFormat>
  <Paragraphs>29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21428 - WHEN I GO HOME - Title</vt:lpstr>
      <vt:lpstr>21428 - WHEN I GO HOME - 1.1</vt:lpstr>
      <vt:lpstr>21428 - WHEN I GO HOME - 1.2</vt:lpstr>
      <vt:lpstr>21428 - WHEN I GO HOME - 1.3</vt:lpstr>
      <vt:lpstr>21428 - WHEN I GO HOME - 1.4</vt:lpstr>
      <vt:lpstr>21428 - WHEN I GO HOME - 2.1</vt:lpstr>
      <vt:lpstr>21428 - WHEN I GO HOME - 2.2</vt:lpstr>
      <vt:lpstr>21428 - WHEN I GO HOME - 2.3</vt:lpstr>
      <vt:lpstr>21428 - WHEN I GO HOME - 2.4</vt:lpstr>
      <vt:lpstr>21428 - WHEN I GO HOME - 3.1</vt:lpstr>
      <vt:lpstr>21428 - WHEN I GO HOME - 3.2</vt:lpstr>
      <vt:lpstr>21428 - WHEN I GO HOME - 3.3</vt:lpstr>
      <vt:lpstr>21428 - WHEN I GO HOME - 3.4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cp:lastModifiedBy>Owner</cp:lastModifiedBy>
  <cp:revision>15</cp:revision>
  <dcterms:created xsi:type="dcterms:W3CDTF">2008-03-16T18:22:36Z</dcterms:created>
  <dcterms:modified xsi:type="dcterms:W3CDTF">2020-01-29T17:29:35Z</dcterms:modified>
</cp:coreProperties>
</file>